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BF77-00A5-4086-A8AA-79A84423F72D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F658-D1DF-4EA9-BD22-C5F2394B9C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Густав </a:t>
            </a:r>
            <a:r>
              <a:rPr lang="ru-RU" sz="2600" b="1" dirty="0" err="1">
                <a:latin typeface="Garamond" panose="02020404030301010803" pitchFamily="18" charset="0"/>
              </a:rPr>
              <a:t>Климт</a:t>
            </a:r>
            <a:r>
              <a:rPr lang="ru-RU" sz="2600" b="1" dirty="0">
                <a:latin typeface="Garamond" panose="02020404030301010803" pitchFamily="18" charset="0"/>
              </a:rPr>
              <a:t>, </a:t>
            </a:r>
            <a:br>
              <a:rPr lang="ru-RU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Портрет Адели </a:t>
            </a:r>
            <a:r>
              <a:rPr lang="ru-RU" sz="2600" b="1" dirty="0" err="1">
                <a:latin typeface="Garamond" panose="02020404030301010803" pitchFamily="18" charset="0"/>
              </a:rPr>
              <a:t>Блох-Бауэр</a:t>
            </a:r>
            <a:r>
              <a:rPr lang="ru-RU" sz="2600" b="1" dirty="0">
                <a:latin typeface="Garamond" panose="02020404030301010803" pitchFamily="18" charset="0"/>
              </a:rPr>
              <a:t> 1907, </a:t>
            </a:r>
            <a:br>
              <a:rPr lang="ru-RU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стоимость - $135 </a:t>
            </a:r>
            <a:r>
              <a:rPr lang="ru-RU" sz="2600" b="1" dirty="0" err="1">
                <a:latin typeface="Garamond" panose="02020404030301010803" pitchFamily="18" charset="0"/>
              </a:rPr>
              <a:t>млн</a:t>
            </a:r>
            <a:endParaRPr lang="ru-RU" sz="2600" b="1" dirty="0">
              <a:latin typeface="Garamond" panose="02020404030301010803" pitchFamily="18" charset="0"/>
            </a:endParaRPr>
          </a:p>
        </p:txBody>
      </p:sp>
      <p:pic>
        <p:nvPicPr>
          <p:cNvPr id="6" name="Содержимое 5" descr="Клим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503333" cy="45259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55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Клод Моне, Пруд с кувшинками, 1899,</a:t>
            </a:r>
            <a:br>
              <a:rPr lang="en-GB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 стоимость - $80 млн</a:t>
            </a:r>
          </a:p>
        </p:txBody>
      </p:sp>
      <p:pic>
        <p:nvPicPr>
          <p:cNvPr id="4" name="Содержимое 3" descr="М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94" y="1600200"/>
            <a:ext cx="483861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Джексон </a:t>
            </a:r>
            <a:r>
              <a:rPr lang="ru-RU" sz="2600" b="1" dirty="0" err="1">
                <a:latin typeface="Garamond" panose="02020404030301010803" pitchFamily="18" charset="0"/>
              </a:rPr>
              <a:t>Поллок</a:t>
            </a:r>
            <a:r>
              <a:rPr lang="ru-RU" sz="2600" b="1" dirty="0">
                <a:latin typeface="Garamond" panose="02020404030301010803" pitchFamily="18" charset="0"/>
              </a:rPr>
              <a:t>, № 5, 1948 </a:t>
            </a:r>
            <a:br>
              <a:rPr lang="ru-RU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стоимость - $140 </a:t>
            </a:r>
            <a:r>
              <a:rPr lang="ru-RU" sz="2600" b="1" dirty="0" err="1">
                <a:latin typeface="Garamond" panose="02020404030301010803" pitchFamily="18" charset="0"/>
              </a:rPr>
              <a:t>млн</a:t>
            </a:r>
            <a:endParaRPr lang="ru-RU" sz="2600" b="1" dirty="0">
              <a:latin typeface="Garamond" panose="02020404030301010803" pitchFamily="18" charset="0"/>
            </a:endParaRPr>
          </a:p>
        </p:txBody>
      </p:sp>
      <p:pic>
        <p:nvPicPr>
          <p:cNvPr id="4" name="Содержимое 3" descr="Пол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6975" y="1600200"/>
            <a:ext cx="22500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Энди Уорхол, Восемь Элвисов, 1963,</a:t>
            </a:r>
            <a:br>
              <a:rPr lang="en-GB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 стоимость - $100 млн</a:t>
            </a:r>
          </a:p>
        </p:txBody>
      </p:sp>
      <p:pic>
        <p:nvPicPr>
          <p:cNvPr id="4" name="Содержимое 3" descr="Уорхол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363" y="1700808"/>
            <a:ext cx="7264045" cy="42243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Иван Айвазовский, Девятый вал, 1850,</a:t>
            </a:r>
            <a:br>
              <a:rPr lang="en-GB" sz="2600" b="1" dirty="0">
                <a:latin typeface="Garamond" panose="02020404030301010803" pitchFamily="18" charset="0"/>
              </a:rPr>
            </a:br>
            <a:r>
              <a:rPr lang="ru-RU" sz="2600" b="1" dirty="0">
                <a:latin typeface="Garamond" panose="02020404030301010803" pitchFamily="18" charset="0"/>
              </a:rPr>
              <a:t> стоимость - $1,7 млн</a:t>
            </a:r>
          </a:p>
        </p:txBody>
      </p:sp>
      <p:pic>
        <p:nvPicPr>
          <p:cNvPr id="4" name="Содержимое 3" descr="Айваз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316" y="1600200"/>
            <a:ext cx="655936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Garamond" panose="02020404030301010803" pitchFamily="18" charset="0"/>
              </a:rPr>
              <a:t>Винсент Ван </a:t>
            </a:r>
            <a:r>
              <a:rPr lang="ru-RU" sz="2600" b="1" dirty="0" err="1">
                <a:latin typeface="Garamond" panose="02020404030301010803" pitchFamily="18" charset="0"/>
              </a:rPr>
              <a:t>Гог</a:t>
            </a:r>
            <a:r>
              <a:rPr lang="ru-RU" sz="2600" b="1" dirty="0">
                <a:latin typeface="Garamond" panose="02020404030301010803" pitchFamily="18" charset="0"/>
              </a:rPr>
              <a:t>, Ствол старого дерева, 1888, стоимость - $20,3 </a:t>
            </a:r>
            <a:r>
              <a:rPr lang="ru-RU" sz="2600" b="1" dirty="0" err="1">
                <a:latin typeface="Garamond" panose="02020404030301010803" pitchFamily="18" charset="0"/>
              </a:rPr>
              <a:t>млн</a:t>
            </a:r>
            <a:endParaRPr lang="ru-RU" sz="2600" b="1" dirty="0">
              <a:latin typeface="Garamond" panose="02020404030301010803" pitchFamily="18" charset="0"/>
            </a:endParaRPr>
          </a:p>
        </p:txBody>
      </p:sp>
      <p:pic>
        <p:nvPicPr>
          <p:cNvPr id="4" name="Содержимое 3" descr="Ван Г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1059" y="1600200"/>
            <a:ext cx="328188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Тема Office</vt:lpstr>
      <vt:lpstr>Густав Климт,  Портрет Адели Блох-Бауэр 1907,  стоимость - $135 млн</vt:lpstr>
      <vt:lpstr>Клод Моне, Пруд с кувшинками, 1899,  стоимость - $80 млн</vt:lpstr>
      <vt:lpstr>Джексон Поллок, № 5, 1948  стоимость - $140 млн</vt:lpstr>
      <vt:lpstr>Энди Уорхол, Восемь Элвисов, 1963,  стоимость - $100 млн</vt:lpstr>
      <vt:lpstr>Иван Айвазовский, Девятый вал, 1850,  стоимость - $1,7 млн</vt:lpstr>
      <vt:lpstr>Винсент Ван Гог, Ствол старого дерева, 1888, стоимость - $20,3 млн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Густав Климт,  Портрет Адели Блох-Бауэр 1907,  стоимость - $135 млн</dc:title>
  <dc:creator>Катерина</dc:creator>
  <cp:lastModifiedBy>Sudakov Dmitry</cp:lastModifiedBy>
  <cp:revision>5</cp:revision>
  <dcterms:created xsi:type="dcterms:W3CDTF">2016-11-25T04:33:45Z</dcterms:created>
  <dcterms:modified xsi:type="dcterms:W3CDTF">2017-03-25T12:47:19Z</dcterms:modified>
</cp:coreProperties>
</file>